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25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3F3D5-14E0-4A53-B0AD-34CDF36E9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3573A-F520-4238-8232-49E061F31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3F29-0886-4938-B421-98CBA73226EE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B4049-44CC-42D8-B919-69F6A976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B265-A0D7-413F-BB46-42952B5B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B3E0-1670-48DC-A7D3-BCCC7CB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1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79EA-8E46-4029-B6AE-051970A8DE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1-0DBE-4166-ABE6-ED38A45C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lahgroup.com/drug-of-the-week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arlahgroup.com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9D936D82-4769-4E7B-89D2-21646681F2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5" y="15529"/>
            <a:ext cx="1134109" cy="52124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336DD-1D7E-4020-B98D-739AB2CCDC5D}"/>
              </a:ext>
            </a:extLst>
          </p:cNvPr>
          <p:cNvCxnSpPr>
            <a:cxnSpLocks/>
          </p:cNvCxnSpPr>
          <p:nvPr userDrawn="1"/>
        </p:nvCxnSpPr>
        <p:spPr>
          <a:xfrm>
            <a:off x="32307" y="6570418"/>
            <a:ext cx="9067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0AE2D-DA02-4C68-B103-13CAD629554D}"/>
              </a:ext>
            </a:extLst>
          </p:cNvPr>
          <p:cNvGrpSpPr/>
          <p:nvPr userDrawn="1"/>
        </p:nvGrpSpPr>
        <p:grpSpPr>
          <a:xfrm>
            <a:off x="34212" y="482252"/>
            <a:ext cx="9065947" cy="0"/>
            <a:chOff x="-81993" y="482252"/>
            <a:chExt cx="9065947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4FB455-9279-477E-A4BF-F742922B86A1}"/>
                </a:ext>
              </a:extLst>
            </p:cNvPr>
            <p:cNvCxnSpPr>
              <a:cxnSpLocks/>
            </p:cNvCxnSpPr>
            <p:nvPr/>
          </p:nvCxnSpPr>
          <p:spPr>
            <a:xfrm>
              <a:off x="908685" y="482252"/>
              <a:ext cx="8075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1727EF-5029-4486-AC0A-D90C3F2F2DFE}"/>
                </a:ext>
              </a:extLst>
            </p:cNvPr>
            <p:cNvCxnSpPr>
              <a:cxnSpLocks/>
            </p:cNvCxnSpPr>
            <p:nvPr/>
          </p:nvCxnSpPr>
          <p:spPr>
            <a:xfrm>
              <a:off x="-81993" y="482252"/>
              <a:ext cx="3486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36EE350-1789-4A00-9A59-34B4353A9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17615"/>
          <a:stretch/>
        </p:blipFill>
        <p:spPr>
          <a:xfrm>
            <a:off x="8219971" y="27125"/>
            <a:ext cx="911503" cy="4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58/2159-8290.CD-22-0035" TargetMode="External"/><Relationship Id="rId3" Type="http://schemas.openxmlformats.org/officeDocument/2006/relationships/hyperlink" Target="https://doi.org/10.1021/acs.jmedchem.3c01724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hyperlink" Target="https://doi.org/10.1021/acs.jmedchem.3c01724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12/2/2023</a:t>
            </a:r>
            <a:endParaRPr lang="en-US" sz="1200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KRAS</a:t>
            </a:r>
            <a:r>
              <a:rPr lang="en-US" baseline="30000" dirty="0" smtClean="0"/>
              <a:t>G12D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4234543" y="6351737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Zhang, A.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. Med. Chem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15524.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https://doi.org/10.1021/acs.jmedchem.3c01724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9998"/>
              </p:ext>
            </p:extLst>
          </p:nvPr>
        </p:nvGraphicFramePr>
        <p:xfrm>
          <a:off x="90488" y="644525"/>
          <a:ext cx="441166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S ChemDraw Drawing" r:id="rId4" imgW="4411590" imgH="1781002" progId="ChemDraw.Document.6.0">
                  <p:embed/>
                </p:oleObj>
              </mc:Choice>
              <mc:Fallback>
                <p:oleObj name="CS ChemDraw Drawing" r:id="rId4" imgW="4411590" imgH="1781002" progId="ChemDraw.Document.6.0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8" y="644525"/>
                        <a:ext cx="4411662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4593771" y="482252"/>
            <a:ext cx="435804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RAS protein is a member of the small-protein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GTPase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and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acts as an important regulator of many cellular events. Of the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three RAS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isoforms (NRAS, HRAS, and KRAS), KRAS is the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commonly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altered in human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tumors.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KRAS</a:t>
            </a:r>
            <a:r>
              <a:rPr lang="en-US" altLang="zh-CN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G12D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been reported as the most frequently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altered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RAS oncogene, accounting for approximately 40%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PDAC (pancreatic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ductal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adenocarcinomas)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and 10−12% of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CRC (colorectal cancer cases).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0" y="2427514"/>
            <a:ext cx="914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/>
          <a:srcRect b="33269"/>
          <a:stretch/>
        </p:blipFill>
        <p:spPr>
          <a:xfrm>
            <a:off x="156865" y="2616554"/>
            <a:ext cx="3457192" cy="2832685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5454641"/>
            <a:ext cx="4201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KRAS proteins have high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picomolar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affinity with GTP/GDP and act as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molecular switch, cycling from a GTP-bound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“on” state to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 GDP-bound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“oﬀ” state.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tumor cells, part of point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mutations cause the protein to be locked in the GTP-bound state and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 activation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of downstream signaling pathways.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756" y="2548617"/>
            <a:ext cx="4697310" cy="1816553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4256313" y="4529356"/>
            <a:ext cx="473528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Docking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piperizine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moieties bind with Arg12 of GTP-KRAS through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hygrogen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bond.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The F-substituted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pyrrolizidine motif in </a:t>
            </a: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MTRX1133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bind with Glu62 via an ionic interaction along with a </a:t>
            </a:r>
            <a:r>
              <a:rPr lang="it-IT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non-classical O···H−C </a:t>
            </a:r>
            <a:r>
              <a:rPr lang="it-IT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lang="it-IT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-difluoroalkene in compound </a:t>
            </a:r>
            <a:r>
              <a:rPr lang="it-IT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it-IT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introduce ring strain and make the allylic methylene closer to Glu62,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reinforceing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the binding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diﬂuoroalkene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with the carboxylate anion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Glu62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via anion−π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interactions.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4572000" y="2236937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Haigis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K. M.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Cancer Discovery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913.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https://doi.org/10.1158/2159-8290.CD-22-0035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4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889024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12/2/2023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96355"/>
              </p:ext>
            </p:extLst>
          </p:nvPr>
        </p:nvGraphicFramePr>
        <p:xfrm>
          <a:off x="95024" y="962252"/>
          <a:ext cx="8932862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3" imgW="8933449" imgH="5324717" progId="ChemDraw.Document.6.0">
                  <p:embed/>
                </p:oleObj>
              </mc:Choice>
              <mc:Fallback>
                <p:oleObj name="CS ChemDraw Drawing" r:id="rId3" imgW="8933449" imgH="5324717" progId="ChemDraw.Document.6.0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24" y="962252"/>
                        <a:ext cx="8932862" cy="532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0" y="6351737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Zhang, A.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. Med. Chem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15524.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https://doi.org/10.1021/acs.jmedchem.3c01724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86" y="522514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KRAS</a:t>
            </a:r>
            <a:r>
              <a:rPr lang="en-US" baseline="30000" dirty="0" smtClean="0"/>
              <a:t>G12D</a:t>
            </a:r>
            <a:r>
              <a:rPr lang="en-US" dirty="0" smtClean="0"/>
              <a:t> Inhibitors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280</Words>
  <Application>Microsoft Office PowerPoint</Application>
  <PresentationFormat>信纸(8.5x11 英寸)</PresentationFormat>
  <Paragraphs>23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Office Theme</vt:lpstr>
      <vt:lpstr>CS ChemDraw Drawing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Sarlah</dc:creator>
  <cp:lastModifiedBy>Windows 用户</cp:lastModifiedBy>
  <cp:revision>11</cp:revision>
  <dcterms:created xsi:type="dcterms:W3CDTF">2020-04-26T00:19:14Z</dcterms:created>
  <dcterms:modified xsi:type="dcterms:W3CDTF">2023-12-04T20:31:29Z</dcterms:modified>
</cp:coreProperties>
</file>