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1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25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B3F3D5-14E0-4A53-B0AD-34CDF36E9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3573A-F520-4238-8232-49E061F31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D3F29-0886-4938-B421-98CBA73226EE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B4049-44CC-42D8-B919-69F6A9765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B265-A0D7-413F-BB46-42952B5BC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B3E0-1670-48DC-A7D3-BCCC7CB8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79EA-8E46-4029-B6AE-051970A8DEE4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81E1-0DBE-4166-ABE6-ED38A45C2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5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lahgroup.com/synthesis-of-the-week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arlahgroup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6A95D360-EC15-4AF7-89C9-0F3CB490EB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88" y="148330"/>
            <a:ext cx="1394452" cy="37343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570AE2D-DA02-4C68-B103-13CAD629554D}"/>
              </a:ext>
            </a:extLst>
          </p:cNvPr>
          <p:cNvGrpSpPr/>
          <p:nvPr userDrawn="1"/>
        </p:nvGrpSpPr>
        <p:grpSpPr>
          <a:xfrm>
            <a:off x="32307" y="482252"/>
            <a:ext cx="9067852" cy="0"/>
            <a:chOff x="32307" y="482252"/>
            <a:chExt cx="9067852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4FB455-9279-477E-A4BF-F742922B86A1}"/>
                </a:ext>
              </a:extLst>
            </p:cNvPr>
            <p:cNvCxnSpPr>
              <a:cxnSpLocks/>
            </p:cNvCxnSpPr>
            <p:nvPr/>
          </p:nvCxnSpPr>
          <p:spPr>
            <a:xfrm>
              <a:off x="1051560" y="482252"/>
              <a:ext cx="80485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1727EF-5029-4486-AC0A-D90C3F2F2DFE}"/>
                </a:ext>
              </a:extLst>
            </p:cNvPr>
            <p:cNvCxnSpPr>
              <a:cxnSpLocks/>
            </p:cNvCxnSpPr>
            <p:nvPr/>
          </p:nvCxnSpPr>
          <p:spPr>
            <a:xfrm>
              <a:off x="32307" y="482252"/>
              <a:ext cx="4147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6336DD-1D7E-4020-B98D-739AB2CCDC5D}"/>
              </a:ext>
            </a:extLst>
          </p:cNvPr>
          <p:cNvCxnSpPr>
            <a:cxnSpLocks/>
          </p:cNvCxnSpPr>
          <p:nvPr userDrawn="1"/>
        </p:nvCxnSpPr>
        <p:spPr>
          <a:xfrm>
            <a:off x="32307" y="6570418"/>
            <a:ext cx="90678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hlinkClick r:id="rId5"/>
            <a:extLst>
              <a:ext uri="{FF2B5EF4-FFF2-40B4-BE49-F238E27FC236}">
                <a16:creationId xmlns:a16="http://schemas.microsoft.com/office/drawing/2014/main" id="{D939A3CC-4029-4C61-8343-215CFE1F49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r="17615"/>
          <a:stretch/>
        </p:blipFill>
        <p:spPr>
          <a:xfrm>
            <a:off x="8219971" y="27125"/>
            <a:ext cx="911503" cy="4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3AA5C73D-F58E-2341-A948-35E4B5A16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94" y="2033436"/>
            <a:ext cx="8937812" cy="8237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948F75D-B47C-CE41-BA62-C60E30754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8" y="3429000"/>
            <a:ext cx="9098644" cy="298616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836895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3/1/22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Ryffel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09876AB-FDA3-4F60-83EC-59A838796D0F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Atrop-</a:t>
            </a:r>
            <a:r>
              <a:rPr lang="en-US" dirty="0" err="1"/>
              <a:t>Schiglautone</a:t>
            </a:r>
            <a:r>
              <a:rPr lang="en-US" dirty="0"/>
              <a:t> A (Ding, 2018)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3D8F36-194E-4407-A54D-05AE40912550}"/>
              </a:ext>
            </a:extLst>
          </p:cNvPr>
          <p:cNvCxnSpPr>
            <a:cxnSpLocks/>
          </p:cNvCxnSpPr>
          <p:nvPr/>
        </p:nvCxnSpPr>
        <p:spPr>
          <a:xfrm>
            <a:off x="45356" y="1848735"/>
            <a:ext cx="90072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>
            <a:extLst>
              <a:ext uri="{FF2B5EF4-FFF2-40B4-BE49-F238E27FC236}">
                <a16:creationId xmlns:a16="http://schemas.microsoft.com/office/drawing/2014/main" id="{294726FF-8CA8-DD42-8A73-B42E96BF0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561" y="680665"/>
            <a:ext cx="802904" cy="10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A69AEF-5677-A148-9222-B0F042CA267F}"/>
              </a:ext>
            </a:extLst>
          </p:cNvPr>
          <p:cNvSpPr txBox="1"/>
          <p:nvPr/>
        </p:nvSpPr>
        <p:spPr>
          <a:xfrm>
            <a:off x="508478" y="581709"/>
            <a:ext cx="7415536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Isolated from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Schisandra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glaucescens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2011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Contains a cyclohexyl-fused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bicyclo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[6.4.1]tridecane skeleton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Unusual bridgehead olefin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date, no completed total syntheses have been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Synthetic studies by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Kalesse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(2017)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Chapelain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(2017) </a:t>
            </a:r>
          </a:p>
        </p:txBody>
      </p:sp>
    </p:spTree>
    <p:extLst>
      <p:ext uri="{BB962C8B-B14F-4D97-AF65-F5344CB8AC3E}">
        <p14:creationId xmlns:p14="http://schemas.microsoft.com/office/powerpoint/2010/main" val="5431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5F2BFAD8-CA93-374A-A8D9-EB39BC1E9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4" y="723736"/>
            <a:ext cx="9062030" cy="42282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836895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3/1/22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E1188E-749B-4DDE-894D-7B5077C3731B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Atrop-</a:t>
            </a:r>
            <a:r>
              <a:rPr lang="en-US" dirty="0" err="1"/>
              <a:t>Schiglautone</a:t>
            </a:r>
            <a:r>
              <a:rPr lang="en-US" dirty="0"/>
              <a:t> A (Ding, 2018) </a:t>
            </a:r>
          </a:p>
        </p:txBody>
      </p:sp>
    </p:spTree>
    <p:extLst>
      <p:ext uri="{BB962C8B-B14F-4D97-AF65-F5344CB8AC3E}">
        <p14:creationId xmlns:p14="http://schemas.microsoft.com/office/powerpoint/2010/main" val="229973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3720</TotalTime>
  <Words>61</Words>
  <Application>Microsoft Macintosh PowerPoint</Application>
  <PresentationFormat>Letter Paper (8.5x11 in)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Sarlah</dc:creator>
  <cp:lastModifiedBy>Ryffel, David Bennett</cp:lastModifiedBy>
  <cp:revision>11</cp:revision>
  <dcterms:created xsi:type="dcterms:W3CDTF">2020-04-26T00:19:14Z</dcterms:created>
  <dcterms:modified xsi:type="dcterms:W3CDTF">2022-03-01T22:50:46Z</dcterms:modified>
</cp:coreProperties>
</file>